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0" r:id="rId5"/>
    <p:sldId id="274" r:id="rId6"/>
    <p:sldId id="271" r:id="rId7"/>
    <p:sldId id="272" r:id="rId8"/>
    <p:sldId id="275" r:id="rId9"/>
    <p:sldId id="257" r:id="rId10"/>
    <p:sldId id="267" r:id="rId11"/>
    <p:sldId id="276" r:id="rId12"/>
    <p:sldId id="259" r:id="rId13"/>
    <p:sldId id="261" r:id="rId14"/>
    <p:sldId id="277" r:id="rId15"/>
    <p:sldId id="279" r:id="rId16"/>
    <p:sldId id="273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1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0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05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72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2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77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8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2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14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7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57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96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55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2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8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92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42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4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50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37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44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5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4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FC0B1-A023-41BE-AA54-B30A43BA5D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D117-9466-4974-A965-FD905F807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4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"/>
            <a:ext cx="8858280" cy="2071677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Математическая игра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1357322"/>
          </a:xfrm>
        </p:spPr>
        <p:txBody>
          <a:bodyPr>
            <a:normAutofit fontScale="85000" lnSpcReduction="20000"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Финансовые знатоки»</a:t>
            </a:r>
          </a:p>
          <a:p>
            <a:endParaRPr lang="ru-RU" sz="96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6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ина\Desktop\Математический ГОЛ\1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9" y="3571876"/>
            <a:ext cx="3357586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73"/>
            <a:ext cx="7772400" cy="171451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9575" y="332656"/>
            <a:ext cx="7848872" cy="561662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Математика +</a:t>
            </a:r>
            <a:r>
              <a:rPr lang="ru-RU" b="1" dirty="0" smtClean="0">
                <a:solidFill>
                  <a:srgbClr val="7030A0"/>
                </a:solidFill>
              </a:rPr>
              <a:t>физика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Молния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1519241"/>
            <a:ext cx="8496944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Математика+ </a:t>
            </a:r>
            <a:r>
              <a:rPr lang="ru-RU" b="1" dirty="0" err="1" smtClean="0">
                <a:solidFill>
                  <a:srgbClr val="7030A0"/>
                </a:solidFill>
              </a:rPr>
              <a:t>астрономия+физика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Физико-математическое задачи в системе Галактика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74223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2" y="387350"/>
            <a:ext cx="6299200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1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14" y="1270663"/>
            <a:ext cx="4424886" cy="46686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3037" y="468923"/>
            <a:ext cx="505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Рефлексивная мишень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484784"/>
            <a:ext cx="50040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точку или плюс в соответствующей четверти круга, отмечая оценку от 1 до 10 баллов;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своей деятельности на уроке;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занятия;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своего эмоционального состояния;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взаимодействия с другими учениками.</a:t>
            </a:r>
          </a:p>
        </p:txBody>
      </p:sp>
    </p:spTree>
    <p:extLst>
      <p:ext uri="{BB962C8B-B14F-4D97-AF65-F5344CB8AC3E}">
        <p14:creationId xmlns:p14="http://schemas.microsoft.com/office/powerpoint/2010/main" val="18956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Мало иметь хороший ум, главное – хорошо его применять. Рене Декарт</a:t>
            </a:r>
          </a:p>
        </p:txBody>
      </p:sp>
    </p:spTree>
    <p:extLst>
      <p:ext uri="{BB962C8B-B14F-4D97-AF65-F5344CB8AC3E}">
        <p14:creationId xmlns:p14="http://schemas.microsoft.com/office/powerpoint/2010/main" val="38842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«Математика – это язык, на котором говорят все точные науки».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(Н.И. </a:t>
            </a:r>
            <a:r>
              <a:rPr lang="ru-RU" b="1" dirty="0" err="1" smtClean="0">
                <a:solidFill>
                  <a:srgbClr val="7030A0"/>
                </a:solidFill>
              </a:rPr>
              <a:t>Лабочевский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«Математика – это язык, на котором написана книга природы».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(Галилео Галилей)</a:t>
            </a: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Математическая грамотность </a:t>
            </a:r>
            <a:r>
              <a:rPr lang="ru-RU" dirty="0"/>
              <a:t>— это способность человека применять математические знания и умения в повседневной жизни, в учёбе и профессиональной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4010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Ход игры: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6"/>
            <a:ext cx="8964488" cy="45259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Разминка</a:t>
            </a:r>
          </a:p>
          <a:p>
            <a:r>
              <a:rPr lang="ru-RU" sz="4400" b="1" dirty="0" err="1" smtClean="0">
                <a:solidFill>
                  <a:srgbClr val="7030A0"/>
                </a:solidFill>
              </a:rPr>
              <a:t>Физика+биология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r>
              <a:rPr lang="ru-RU" sz="4400" b="1" dirty="0" smtClean="0">
                <a:solidFill>
                  <a:srgbClr val="7030A0"/>
                </a:solidFill>
              </a:rPr>
              <a:t>Математика</a:t>
            </a:r>
          </a:p>
          <a:p>
            <a:r>
              <a:rPr lang="ru-RU" sz="4400" b="1" dirty="0" err="1" smtClean="0">
                <a:solidFill>
                  <a:srgbClr val="7030A0"/>
                </a:solidFill>
              </a:rPr>
              <a:t>Математика+физика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r>
              <a:rPr lang="ru-RU" sz="4400" b="1" dirty="0" err="1" smtClean="0">
                <a:solidFill>
                  <a:srgbClr val="7030A0"/>
                </a:solidFill>
              </a:rPr>
              <a:t>Математика+астрономия+физика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84" y="1786232"/>
            <a:ext cx="177958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5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Разминка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Вопросы команде1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1) Что тяжелее – 1 кг ваты или 1 кг железа?</a:t>
            </a:r>
          </a:p>
          <a:p>
            <a:pPr marL="0" indent="0">
              <a:buNone/>
            </a:pPr>
            <a:r>
              <a:rPr lang="ru-RU" dirty="0" smtClean="0"/>
              <a:t>2) Назовите </a:t>
            </a:r>
            <a:r>
              <a:rPr lang="ru-RU" dirty="0"/>
              <a:t>самую большую хорду в круге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3) Как называется четырехугольник, </a:t>
            </a:r>
            <a:r>
              <a:rPr lang="ru-RU" dirty="0"/>
              <a:t>у которого две стороны параллельны, а две другие </a:t>
            </a:r>
            <a:r>
              <a:rPr lang="ru-RU" dirty="0" smtClean="0"/>
              <a:t>–нет?</a:t>
            </a:r>
          </a:p>
          <a:p>
            <a:pPr marL="0" indent="0">
              <a:buNone/>
            </a:pPr>
            <a:r>
              <a:rPr lang="ru-RU" dirty="0" smtClean="0"/>
              <a:t>4) Может ли в треугольнике быть 2 тупых угла?</a:t>
            </a:r>
          </a:p>
          <a:p>
            <a:pPr marL="0" indent="0">
              <a:buNone/>
            </a:pPr>
            <a:r>
              <a:rPr lang="ru-RU" dirty="0" smtClean="0"/>
              <a:t>5) Как называется параллелограмм, у которого все стороны равны, а углы прямые?</a:t>
            </a:r>
          </a:p>
          <a:p>
            <a:pPr marL="0" indent="0">
              <a:buNone/>
            </a:pPr>
            <a:r>
              <a:rPr lang="ru-RU" dirty="0" smtClean="0"/>
              <a:t>6) Как называется отрезок, соединяющий середины сторон треугольника.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0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Вопросы команде 2: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5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Как называется верхняя часть дроби?</a:t>
            </a:r>
          </a:p>
          <a:p>
            <a:pPr marL="514350" indent="-514350">
              <a:buAutoNum type="arabicParenR"/>
            </a:pPr>
            <a:r>
              <a:rPr lang="ru-RU" dirty="0" smtClean="0"/>
              <a:t>Может ли в треугольнике быть два прямых угла?</a:t>
            </a:r>
          </a:p>
          <a:p>
            <a:pPr marL="514350" indent="-514350">
              <a:buAutoNum type="arabicParenR"/>
            </a:pPr>
            <a:r>
              <a:rPr lang="ru-RU" dirty="0" smtClean="0"/>
              <a:t>Как называется направленный отрезок?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Назовите число, разделяющее положительные и отрицательные числа.</a:t>
            </a:r>
          </a:p>
          <a:p>
            <a:pPr marL="514350" indent="-514350">
              <a:buAutoNum type="arabicParenR"/>
            </a:pPr>
            <a:r>
              <a:rPr lang="ru-RU" dirty="0" smtClean="0"/>
              <a:t>Из скольких звёзд состоит созвездие Большая медведица?</a:t>
            </a:r>
          </a:p>
          <a:p>
            <a:pPr marL="514350" indent="-514350">
              <a:buAutoNum type="arabicParenR"/>
            </a:pPr>
            <a:r>
              <a:rPr lang="ru-RU" dirty="0" smtClean="0"/>
              <a:t>Утверждение, которое принимается без доказательства.</a:t>
            </a:r>
          </a:p>
          <a:p>
            <a:pPr marL="514350" indent="-514350">
              <a:buAutoNum type="arabicParenR"/>
            </a:pPr>
            <a:r>
              <a:rPr lang="ru-RU" dirty="0" smtClean="0"/>
              <a:t>Отношение противолежащего катета </a:t>
            </a:r>
            <a:r>
              <a:rPr lang="ru-RU" smtClean="0"/>
              <a:t>к гипотенузе.</a:t>
            </a:r>
            <a:endParaRPr lang="ru-RU" dirty="0" smtClean="0"/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9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Физика+биология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4" y="1196758"/>
            <a:ext cx="885698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5" y="1196756"/>
            <a:ext cx="8136903" cy="300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8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Математика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9036496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70"/>
            <a:ext cx="9144000" cy="6858000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179512" y="1219194"/>
            <a:ext cx="8811634" cy="3454406"/>
            <a:chOff x="239348" y="1219194"/>
            <a:chExt cx="11748845" cy="345440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39348" y="1219194"/>
              <a:ext cx="2162767" cy="880533"/>
            </a:xfrm>
            <a:prstGeom prst="roundRect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black"/>
                  </a:solidFill>
                </a:rPr>
                <a:t>a</a:t>
              </a:r>
              <a:r>
                <a:rPr lang="en-US" sz="3600" b="1" baseline="30000" dirty="0">
                  <a:solidFill>
                    <a:prstClr val="black"/>
                  </a:solidFill>
                </a:rPr>
                <a:t>n</a:t>
              </a:r>
              <a:r>
                <a:rPr lang="en-US" sz="3600" b="1" dirty="0">
                  <a:solidFill>
                    <a:prstClr val="black"/>
                  </a:solidFill>
                </a:rPr>
                <a:t> • a</a:t>
              </a:r>
              <a:r>
                <a:rPr lang="en-US" sz="3600" b="1" baseline="30000" dirty="0">
                  <a:solidFill>
                    <a:prstClr val="black"/>
                  </a:solidFill>
                </a:rPr>
                <a:t>m</a:t>
              </a:r>
              <a:r>
                <a:rPr lang="en-US" sz="3600" b="1" dirty="0">
                  <a:solidFill>
                    <a:prstClr val="black"/>
                  </a:solidFill>
                </a:rPr>
                <a:t>           </a:t>
              </a:r>
              <a:r>
                <a:rPr lang="ru-RU" sz="3600" b="1" dirty="0">
                  <a:solidFill>
                    <a:prstClr val="black"/>
                  </a:solidFill>
                </a:rPr>
                <a:t>     </a:t>
              </a:r>
              <a:endParaRPr lang="ru-RU" sz="3600" dirty="0">
                <a:solidFill>
                  <a:prstClr val="black"/>
                </a:solidFill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10210193" y="1219194"/>
              <a:ext cx="1778000" cy="880533"/>
            </a:xfrm>
            <a:prstGeom prst="roundRect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2402114" y="1219194"/>
              <a:ext cx="1778000" cy="880533"/>
            </a:xfrm>
            <a:prstGeom prst="roundRect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368802" y="1219197"/>
              <a:ext cx="1778000" cy="880533"/>
            </a:xfrm>
            <a:prstGeom prst="roundRect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6328227" y="1219195"/>
              <a:ext cx="1778000" cy="880533"/>
            </a:xfrm>
            <a:prstGeom prst="roundRect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8250768" y="1219196"/>
              <a:ext cx="1778000" cy="880533"/>
            </a:xfrm>
            <a:prstGeom prst="roundRect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557287" y="3759200"/>
              <a:ext cx="1504040" cy="914400"/>
            </a:xfrm>
            <a:prstGeom prst="ellips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2607735" y="3759200"/>
              <a:ext cx="1504040" cy="914400"/>
            </a:xfrm>
            <a:prstGeom prst="ellips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4505782" y="3759200"/>
              <a:ext cx="1504040" cy="914400"/>
            </a:xfrm>
            <a:prstGeom prst="ellips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6503010" y="3759200"/>
              <a:ext cx="1504040" cy="914400"/>
            </a:xfrm>
            <a:prstGeom prst="ellips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8387748" y="3759200"/>
              <a:ext cx="1504040" cy="914400"/>
            </a:xfrm>
            <a:prstGeom prst="ellips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10347173" y="3759200"/>
              <a:ext cx="1504040" cy="914400"/>
            </a:xfrm>
            <a:prstGeom prst="ellips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1817549" y="1331518"/>
            <a:ext cx="145905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a</a:t>
            </a:r>
            <a:r>
              <a:rPr lang="en-US" sz="36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08801" y="1331518"/>
            <a:ext cx="161294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</a:t>
            </a:r>
            <a:r>
              <a:rPr lang="en-US" sz="36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6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69268" y="1331517"/>
            <a:ext cx="154401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• b)</a:t>
            </a:r>
            <a:r>
              <a:rPr lang="en-US" sz="36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68751" y="1344396"/>
            <a:ext cx="165141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6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39701" y="1331516"/>
            <a:ext cx="569388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36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1347" y="3827403"/>
            <a:ext cx="1361270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baseline="30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64072" y="3887555"/>
            <a:ext cx="101822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b="1" baseline="30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n+m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35606" y="3889257"/>
            <a:ext cx="41549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91493" y="3889257"/>
            <a:ext cx="94609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n-m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538516" y="3889257"/>
            <a:ext cx="84350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b="1" baseline="30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8062354" y="3707503"/>
                <a:ext cx="698781" cy="924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801" y="3707496"/>
                <a:ext cx="698781" cy="9249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 стрелкой 62"/>
          <p:cNvCxnSpPr>
            <a:stCxn id="37" idx="2"/>
          </p:cNvCxnSpPr>
          <p:nvPr/>
        </p:nvCxnSpPr>
        <p:spPr>
          <a:xfrm>
            <a:off x="990552" y="2099727"/>
            <a:ext cx="1477787" cy="16594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58" idx="0"/>
          </p:cNvCxnSpPr>
          <p:nvPr/>
        </p:nvCxnSpPr>
        <p:spPr>
          <a:xfrm>
            <a:off x="2456998" y="2105458"/>
            <a:ext cx="2984276" cy="16537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endCxn id="59" idx="0"/>
          </p:cNvCxnSpPr>
          <p:nvPr/>
        </p:nvCxnSpPr>
        <p:spPr>
          <a:xfrm>
            <a:off x="3909657" y="2101324"/>
            <a:ext cx="2945170" cy="16578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endCxn id="55" idx="0"/>
          </p:cNvCxnSpPr>
          <p:nvPr/>
        </p:nvCxnSpPr>
        <p:spPr>
          <a:xfrm flipH="1">
            <a:off x="981981" y="2080290"/>
            <a:ext cx="4420186" cy="167891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6821134" y="2099733"/>
            <a:ext cx="1486355" cy="16594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3848195" y="2090015"/>
            <a:ext cx="4399773" cy="16691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1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311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1_Тема Office</vt:lpstr>
      <vt:lpstr>2_Тема Office</vt:lpstr>
      <vt:lpstr>Математическая игра</vt:lpstr>
      <vt:lpstr>Презентация PowerPoint</vt:lpstr>
      <vt:lpstr>Презентация PowerPoint</vt:lpstr>
      <vt:lpstr>Ход игры:</vt:lpstr>
      <vt:lpstr>Разминка Вопросы команде1:</vt:lpstr>
      <vt:lpstr>Вопросы команде 2:</vt:lpstr>
      <vt:lpstr>Физика+биология</vt:lpstr>
      <vt:lpstr> 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игра</dc:title>
  <dc:creator>Марина</dc:creator>
  <cp:lastModifiedBy>Ученик</cp:lastModifiedBy>
  <cp:revision>24</cp:revision>
  <dcterms:created xsi:type="dcterms:W3CDTF">2017-01-25T12:27:14Z</dcterms:created>
  <dcterms:modified xsi:type="dcterms:W3CDTF">2024-12-18T01:28:21Z</dcterms:modified>
</cp:coreProperties>
</file>